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sldIdLst>
    <p:sldId id="259" r:id="rId2"/>
  </p:sldIdLst>
  <p:sldSz cx="3851275" cy="52197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BBC"/>
    <a:srgbClr val="6A90DC"/>
    <a:srgbClr val="F5F5F5"/>
    <a:srgbClr val="1B1812"/>
    <a:srgbClr val="112555"/>
    <a:srgbClr val="DEDFE4"/>
    <a:srgbClr val="49649F"/>
    <a:srgbClr val="FA9372"/>
    <a:srgbClr val="070F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023398-BD65-4655-A077-280040C38ECD}" v="14" dt="2024-03-15T18:14:46.283"/>
    <p1510:client id="{7B4527E1-1807-436E-A0CC-244942FCDAF3}" v="9" dt="2024-03-15T17:27:24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550"/>
    <p:restoredTop sz="96442" autoAdjust="0"/>
  </p:normalViewPr>
  <p:slideViewPr>
    <p:cSldViewPr snapToGrid="0">
      <p:cViewPr>
        <p:scale>
          <a:sx n="152" d="100"/>
          <a:sy n="152" d="100"/>
        </p:scale>
        <p:origin x="230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6005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5B96B5C-EA37-93A3-FE57-7821E3A73ACF}"/>
              </a:ext>
            </a:extLst>
          </p:cNvPr>
          <p:cNvSpPr/>
          <p:nvPr userDrawn="1"/>
        </p:nvSpPr>
        <p:spPr>
          <a:xfrm>
            <a:off x="0" y="0"/>
            <a:ext cx="3851275" cy="3753505"/>
          </a:xfrm>
          <a:prstGeom prst="rect">
            <a:avLst/>
          </a:prstGeom>
          <a:solidFill>
            <a:srgbClr val="1B181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1E50E1-840A-48E7-42B0-36363279045D}"/>
              </a:ext>
            </a:extLst>
          </p:cNvPr>
          <p:cNvSpPr txBox="1"/>
          <p:nvPr userDrawn="1"/>
        </p:nvSpPr>
        <p:spPr>
          <a:xfrm>
            <a:off x="288941" y="377183"/>
            <a:ext cx="103906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solidFill>
                  <a:srgbClr val="F5F5F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конференция</a:t>
            </a:r>
            <a:endParaRPr lang="en-US" sz="1000" dirty="0">
              <a:solidFill>
                <a:srgbClr val="F5F5F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A38CA2-908B-4E43-E84C-892B2111D1FE}"/>
              </a:ext>
            </a:extLst>
          </p:cNvPr>
          <p:cNvSpPr txBox="1"/>
          <p:nvPr userDrawn="1"/>
        </p:nvSpPr>
        <p:spPr>
          <a:xfrm>
            <a:off x="264002" y="552536"/>
            <a:ext cx="13260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2D5B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Продажи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93F0081-4ECE-D6F5-5D2F-C08C2C68CBCB}"/>
              </a:ext>
            </a:extLst>
          </p:cNvPr>
          <p:cNvSpPr txBox="1"/>
          <p:nvPr userDrawn="1"/>
        </p:nvSpPr>
        <p:spPr>
          <a:xfrm>
            <a:off x="266584" y="790732"/>
            <a:ext cx="19303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2D5B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 эпоху </a:t>
            </a:r>
            <a:r>
              <a:rPr lang="en-US" sz="2000" b="1" i="0" dirty="0">
                <a:solidFill>
                  <a:srgbClr val="F5F5F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90726C-7F81-57AD-57A5-B009A3B97EC5}"/>
              </a:ext>
            </a:extLst>
          </p:cNvPr>
          <p:cNvSpPr/>
          <p:nvPr userDrawn="1"/>
        </p:nvSpPr>
        <p:spPr>
          <a:xfrm>
            <a:off x="0" y="3088257"/>
            <a:ext cx="3851275" cy="665246"/>
          </a:xfrm>
          <a:prstGeom prst="rect">
            <a:avLst/>
          </a:prstGeom>
          <a:solidFill>
            <a:srgbClr val="2D5B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D5BB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C28710-24EB-4228-1099-BC43E2C9A71F}"/>
              </a:ext>
            </a:extLst>
          </p:cNvPr>
          <p:cNvSpPr txBox="1"/>
          <p:nvPr userDrawn="1"/>
        </p:nvSpPr>
        <p:spPr>
          <a:xfrm>
            <a:off x="700782" y="3220826"/>
            <a:ext cx="2449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spc="300" dirty="0">
                <a:solidFill>
                  <a:srgbClr val="F5F5F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ОРГАНИЗАТОР</a:t>
            </a:r>
            <a:endParaRPr lang="en-US" sz="2000" b="1" spc="300" dirty="0">
              <a:solidFill>
                <a:srgbClr val="F5F5F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2" name="Picture 21" descr="A brown circle with white text&#10;&#10;Description automatically generated">
            <a:extLst>
              <a:ext uri="{FF2B5EF4-FFF2-40B4-BE49-F238E27FC236}">
                <a16:creationId xmlns:a16="http://schemas.microsoft.com/office/drawing/2014/main" id="{A1CE04B2-DCFE-1F65-9280-E58B3C5EFB8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4582" y="4208582"/>
            <a:ext cx="628502" cy="622753"/>
          </a:xfrm>
          <a:prstGeom prst="rect">
            <a:avLst/>
          </a:prstGeom>
        </p:spPr>
      </p:pic>
      <p:pic>
        <p:nvPicPr>
          <p:cNvPr id="26" name="Picture 25" descr="A logo with a white square in it&#10;&#10;Description automatically generated with medium confidence">
            <a:extLst>
              <a:ext uri="{FF2B5EF4-FFF2-40B4-BE49-F238E27FC236}">
                <a16:creationId xmlns:a16="http://schemas.microsoft.com/office/drawing/2014/main" id="{B5BDF905-A766-9C09-A790-F267A17284E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017540" y="4224359"/>
            <a:ext cx="655743" cy="611648"/>
          </a:xfrm>
          <a:prstGeom prst="rect">
            <a:avLst/>
          </a:prstGeom>
        </p:spPr>
      </p:pic>
      <p:pic>
        <p:nvPicPr>
          <p:cNvPr id="28" name="Picture 27" descr="A red square with white text&#10;&#10;Description automatically generated">
            <a:extLst>
              <a:ext uri="{FF2B5EF4-FFF2-40B4-BE49-F238E27FC236}">
                <a16:creationId xmlns:a16="http://schemas.microsoft.com/office/drawing/2014/main" id="{7CF39B4F-E9E0-93C9-12E5-AC462494945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59351" y="4225131"/>
            <a:ext cx="763755" cy="620824"/>
          </a:xfrm>
          <a:prstGeom prst="rect">
            <a:avLst/>
          </a:prstGeom>
        </p:spPr>
      </p:pic>
      <p:pic>
        <p:nvPicPr>
          <p:cNvPr id="30" name="Picture 29" descr="A colorful circle with a number in center&#10;&#10;Description automatically generated">
            <a:extLst>
              <a:ext uri="{FF2B5EF4-FFF2-40B4-BE49-F238E27FC236}">
                <a16:creationId xmlns:a16="http://schemas.microsoft.com/office/drawing/2014/main" id="{086932B6-1C78-0B75-88BC-EC39782EA19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109373" y="4223202"/>
            <a:ext cx="621900" cy="62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385145" rtl="0" eaLnBrk="1" latinLnBrk="0" hangingPunct="1">
        <a:lnSpc>
          <a:spcPct val="90000"/>
        </a:lnSpc>
        <a:spcBef>
          <a:spcPct val="0"/>
        </a:spcBef>
        <a:buNone/>
        <a:defRPr sz="185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286" indent="-96286" algn="l" defTabSz="385145" rtl="0" eaLnBrk="1" latinLnBrk="0" hangingPunct="1">
        <a:lnSpc>
          <a:spcPct val="90000"/>
        </a:lnSpc>
        <a:spcBef>
          <a:spcPts val="421"/>
        </a:spcBef>
        <a:buFont typeface="Arial" panose="020B0604020202020204" pitchFamily="34" charset="0"/>
        <a:buChar char="•"/>
        <a:defRPr sz="1179" kern="1200">
          <a:solidFill>
            <a:schemeClr val="tx1"/>
          </a:solidFill>
          <a:latin typeface="+mn-lt"/>
          <a:ea typeface="+mn-ea"/>
          <a:cs typeface="+mn-cs"/>
        </a:defRPr>
      </a:lvl1pPr>
      <a:lvl2pPr marL="288859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1" kern="1200">
          <a:solidFill>
            <a:schemeClr val="tx1"/>
          </a:solidFill>
          <a:latin typeface="+mn-lt"/>
          <a:ea typeface="+mn-ea"/>
          <a:cs typeface="+mn-cs"/>
        </a:defRPr>
      </a:lvl2pPr>
      <a:lvl3pPr marL="48143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2" kern="1200">
          <a:solidFill>
            <a:schemeClr val="tx1"/>
          </a:solidFill>
          <a:latin typeface="+mn-lt"/>
          <a:ea typeface="+mn-ea"/>
          <a:cs typeface="+mn-cs"/>
        </a:defRPr>
      </a:lvl3pPr>
      <a:lvl4pPr marL="674004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86657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1059150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251722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444295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636867" indent="-96286" algn="l" defTabSz="385145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1pPr>
      <a:lvl2pPr marL="19257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2pPr>
      <a:lvl3pPr marL="385145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3pPr>
      <a:lvl4pPr marL="57771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4pPr>
      <a:lvl5pPr marL="77029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5pPr>
      <a:lvl6pPr marL="962863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6pPr>
      <a:lvl7pPr marL="1155436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7pPr>
      <a:lvl8pPr marL="1348008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8pPr>
      <a:lvl9pPr marL="1540581" algn="l" defTabSz="385145" rtl="0" eaLnBrk="1" latinLnBrk="0" hangingPunct="1">
        <a:defRPr sz="7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8B25F960-19C6-71AD-1476-E804DB3A6B06}"/>
              </a:ext>
            </a:extLst>
          </p:cNvPr>
          <p:cNvSpPr txBox="1"/>
          <p:nvPr/>
        </p:nvSpPr>
        <p:spPr>
          <a:xfrm>
            <a:off x="264002" y="1645919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5F5F5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{NAME}</a:t>
            </a:r>
            <a:endParaRPr lang="ru-RU" sz="2400" b="1" dirty="0">
              <a:solidFill>
                <a:srgbClr val="F5F5F5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7A9E3C2-0B3C-E93B-46D0-756399C3D3E0}"/>
              </a:ext>
            </a:extLst>
          </p:cNvPr>
          <p:cNvSpPr txBox="1"/>
          <p:nvPr/>
        </p:nvSpPr>
        <p:spPr>
          <a:xfrm>
            <a:off x="264002" y="2052862"/>
            <a:ext cx="750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2D5B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{JOB}</a:t>
            </a:r>
            <a:endParaRPr lang="ru-RU" sz="1800" b="0" dirty="0">
              <a:solidFill>
                <a:srgbClr val="2D5BB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486A43-D169-A9BA-7C87-3CF59EF13051}"/>
              </a:ext>
            </a:extLst>
          </p:cNvPr>
          <p:cNvSpPr txBox="1"/>
          <p:nvPr/>
        </p:nvSpPr>
        <p:spPr>
          <a:xfrm>
            <a:off x="264002" y="2385893"/>
            <a:ext cx="1484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solidFill>
                  <a:srgbClr val="2D5BB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{COMPANY}</a:t>
            </a:r>
            <a:endParaRPr lang="ru-RU" sz="1800" b="0" dirty="0">
              <a:solidFill>
                <a:srgbClr val="2D5BB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9289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9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Open Sans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2024-03-13T14:45:26Z</dcterms:created>
  <dcterms:modified xsi:type="dcterms:W3CDTF">2024-03-15T18:20:31Z</dcterms:modified>
</cp:coreProperties>
</file>