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60" r:id="rId1"/>
  </p:sldMasterIdLst>
  <p:sldIdLst>
    <p:sldId id="260" r:id="rId2"/>
  </p:sldIdLst>
  <p:sldSz cx="3851275" cy="5219700"/>
  <p:notesSz cx="7315200" cy="96012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D7D7D"/>
    <a:srgbClr val="CCCCCC"/>
    <a:srgbClr val="696969"/>
    <a:srgbClr val="0CCE36"/>
    <a:srgbClr val="06621A"/>
    <a:srgbClr val="C34837"/>
    <a:srgbClr val="EB8157"/>
    <a:srgbClr val="FC64A2"/>
    <a:srgbClr val="2D5BBC"/>
    <a:srgbClr val="6A90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48D92BC-8370-47D2-870D-C131DEBF3314}" v="4" dt="2024-04-03T10:06:46.909"/>
    <p1510:client id="{0CF90368-8C10-423F-B554-68529DDCAC9D}" v="4" dt="2024-04-03T09:45:31.415"/>
    <p1510:client id="{AB9ADD8D-44E6-4900-9D38-3199C5AB496F}" v="7" dt="2024-04-03T10:47:44.27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550"/>
    <p:restoredTop sz="96442" autoAdjust="0"/>
  </p:normalViewPr>
  <p:slideViewPr>
    <p:cSldViewPr snapToGrid="0">
      <p:cViewPr>
        <p:scale>
          <a:sx n="129" d="100"/>
          <a:sy n="129" d="100"/>
        </p:scale>
        <p:origin x="1828" y="5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60051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C41FB42-633E-245D-4563-723F7DDFE4A2}"/>
              </a:ext>
            </a:extLst>
          </p:cNvPr>
          <p:cNvSpPr/>
          <p:nvPr userDrawn="1"/>
        </p:nvSpPr>
        <p:spPr>
          <a:xfrm>
            <a:off x="0" y="1"/>
            <a:ext cx="3851275" cy="5219700"/>
          </a:xfrm>
          <a:prstGeom prst="rect">
            <a:avLst/>
          </a:prstGeom>
          <a:solidFill>
            <a:srgbClr val="69696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93F0081-4ECE-D6F5-5D2F-C08C2C68CBCB}"/>
              </a:ext>
            </a:extLst>
          </p:cNvPr>
          <p:cNvSpPr txBox="1"/>
          <p:nvPr userDrawn="1"/>
        </p:nvSpPr>
        <p:spPr>
          <a:xfrm>
            <a:off x="657845" y="1032696"/>
            <a:ext cx="29042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1" i="0" dirty="0">
                <a:solidFill>
                  <a:srgbClr val="CCCCCC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ФОНД </a:t>
            </a:r>
            <a:r>
              <a:rPr lang="ru-RU" sz="2000" b="1" i="0" dirty="0">
                <a:solidFill>
                  <a:srgbClr val="CCCCCC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«РАЗВИТИЕ Е»</a:t>
            </a:r>
            <a:endParaRPr lang="en-US" sz="2000" b="1" i="0" dirty="0">
              <a:solidFill>
                <a:srgbClr val="CCCCCC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1966260C-E6CB-6036-B9E2-B0BC1EC1586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1416917" y="-1572171"/>
            <a:ext cx="2929530" cy="3059469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E54FB31C-C68D-84DA-CAC2-4498E4E63AF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9523672">
            <a:off x="1741436" y="3783755"/>
            <a:ext cx="2929530" cy="3059469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A11190EB-0994-5F1F-2C26-E0C8CC34615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9745336">
            <a:off x="1710747" y="3784620"/>
            <a:ext cx="2924406" cy="3059469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303D975B-2F2B-6CA2-9767-F0E17CB9D6B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-1364499" y="-1454691"/>
            <a:ext cx="2924406" cy="3059469"/>
          </a:xfrm>
          <a:prstGeom prst="rect">
            <a:avLst/>
          </a:prstGeom>
        </p:spPr>
      </p:pic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D8F48FA0-E113-4569-3FB5-93AC95F494D4}"/>
              </a:ext>
            </a:extLst>
          </p:cNvPr>
          <p:cNvSpPr/>
          <p:nvPr userDrawn="1"/>
        </p:nvSpPr>
        <p:spPr>
          <a:xfrm>
            <a:off x="376770" y="1487298"/>
            <a:ext cx="3085480" cy="2727253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2420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385145" rtl="0" eaLnBrk="1" latinLnBrk="0" hangingPunct="1">
        <a:lnSpc>
          <a:spcPct val="90000"/>
        </a:lnSpc>
        <a:spcBef>
          <a:spcPct val="0"/>
        </a:spcBef>
        <a:buNone/>
        <a:defRPr sz="185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96286" indent="-96286" algn="l" defTabSz="385145" rtl="0" eaLnBrk="1" latinLnBrk="0" hangingPunct="1">
        <a:lnSpc>
          <a:spcPct val="90000"/>
        </a:lnSpc>
        <a:spcBef>
          <a:spcPts val="421"/>
        </a:spcBef>
        <a:buFont typeface="Arial" panose="020B0604020202020204" pitchFamily="34" charset="0"/>
        <a:buChar char="•"/>
        <a:defRPr sz="1179" kern="1200">
          <a:solidFill>
            <a:schemeClr val="tx1"/>
          </a:solidFill>
          <a:latin typeface="+mn-lt"/>
          <a:ea typeface="+mn-ea"/>
          <a:cs typeface="+mn-cs"/>
        </a:defRPr>
      </a:lvl1pPr>
      <a:lvl2pPr marL="288859" indent="-96286" algn="l" defTabSz="385145" rtl="0" eaLnBrk="1" latinLnBrk="0" hangingPunct="1">
        <a:lnSpc>
          <a:spcPct val="90000"/>
        </a:lnSpc>
        <a:spcBef>
          <a:spcPts val="211"/>
        </a:spcBef>
        <a:buFont typeface="Arial" panose="020B0604020202020204" pitchFamily="34" charset="0"/>
        <a:buChar char="•"/>
        <a:defRPr sz="1011" kern="1200">
          <a:solidFill>
            <a:schemeClr val="tx1"/>
          </a:solidFill>
          <a:latin typeface="+mn-lt"/>
          <a:ea typeface="+mn-ea"/>
          <a:cs typeface="+mn-cs"/>
        </a:defRPr>
      </a:lvl2pPr>
      <a:lvl3pPr marL="481432" indent="-96286" algn="l" defTabSz="385145" rtl="0" eaLnBrk="1" latinLnBrk="0" hangingPunct="1">
        <a:lnSpc>
          <a:spcPct val="90000"/>
        </a:lnSpc>
        <a:spcBef>
          <a:spcPts val="211"/>
        </a:spcBef>
        <a:buFont typeface="Arial" panose="020B0604020202020204" pitchFamily="34" charset="0"/>
        <a:buChar char="•"/>
        <a:defRPr sz="842" kern="1200">
          <a:solidFill>
            <a:schemeClr val="tx1"/>
          </a:solidFill>
          <a:latin typeface="+mn-lt"/>
          <a:ea typeface="+mn-ea"/>
          <a:cs typeface="+mn-cs"/>
        </a:defRPr>
      </a:lvl3pPr>
      <a:lvl4pPr marL="674004" indent="-96286" algn="l" defTabSz="385145" rtl="0" eaLnBrk="1" latinLnBrk="0" hangingPunct="1">
        <a:lnSpc>
          <a:spcPct val="90000"/>
        </a:lnSpc>
        <a:spcBef>
          <a:spcPts val="211"/>
        </a:spcBef>
        <a:buFont typeface="Arial" panose="020B0604020202020204" pitchFamily="34" charset="0"/>
        <a:buChar char="•"/>
        <a:defRPr sz="758" kern="1200">
          <a:solidFill>
            <a:schemeClr val="tx1"/>
          </a:solidFill>
          <a:latin typeface="+mn-lt"/>
          <a:ea typeface="+mn-ea"/>
          <a:cs typeface="+mn-cs"/>
        </a:defRPr>
      </a:lvl4pPr>
      <a:lvl5pPr marL="866577" indent="-96286" algn="l" defTabSz="385145" rtl="0" eaLnBrk="1" latinLnBrk="0" hangingPunct="1">
        <a:lnSpc>
          <a:spcPct val="90000"/>
        </a:lnSpc>
        <a:spcBef>
          <a:spcPts val="211"/>
        </a:spcBef>
        <a:buFont typeface="Arial" panose="020B0604020202020204" pitchFamily="34" charset="0"/>
        <a:buChar char="•"/>
        <a:defRPr sz="758" kern="1200">
          <a:solidFill>
            <a:schemeClr val="tx1"/>
          </a:solidFill>
          <a:latin typeface="+mn-lt"/>
          <a:ea typeface="+mn-ea"/>
          <a:cs typeface="+mn-cs"/>
        </a:defRPr>
      </a:lvl5pPr>
      <a:lvl6pPr marL="1059150" indent="-96286" algn="l" defTabSz="385145" rtl="0" eaLnBrk="1" latinLnBrk="0" hangingPunct="1">
        <a:lnSpc>
          <a:spcPct val="90000"/>
        </a:lnSpc>
        <a:spcBef>
          <a:spcPts val="211"/>
        </a:spcBef>
        <a:buFont typeface="Arial" panose="020B0604020202020204" pitchFamily="34" charset="0"/>
        <a:buChar char="•"/>
        <a:defRPr sz="758" kern="1200">
          <a:solidFill>
            <a:schemeClr val="tx1"/>
          </a:solidFill>
          <a:latin typeface="+mn-lt"/>
          <a:ea typeface="+mn-ea"/>
          <a:cs typeface="+mn-cs"/>
        </a:defRPr>
      </a:lvl6pPr>
      <a:lvl7pPr marL="1251722" indent="-96286" algn="l" defTabSz="385145" rtl="0" eaLnBrk="1" latinLnBrk="0" hangingPunct="1">
        <a:lnSpc>
          <a:spcPct val="90000"/>
        </a:lnSpc>
        <a:spcBef>
          <a:spcPts val="211"/>
        </a:spcBef>
        <a:buFont typeface="Arial" panose="020B0604020202020204" pitchFamily="34" charset="0"/>
        <a:buChar char="•"/>
        <a:defRPr sz="758" kern="1200">
          <a:solidFill>
            <a:schemeClr val="tx1"/>
          </a:solidFill>
          <a:latin typeface="+mn-lt"/>
          <a:ea typeface="+mn-ea"/>
          <a:cs typeface="+mn-cs"/>
        </a:defRPr>
      </a:lvl7pPr>
      <a:lvl8pPr marL="1444295" indent="-96286" algn="l" defTabSz="385145" rtl="0" eaLnBrk="1" latinLnBrk="0" hangingPunct="1">
        <a:lnSpc>
          <a:spcPct val="90000"/>
        </a:lnSpc>
        <a:spcBef>
          <a:spcPts val="211"/>
        </a:spcBef>
        <a:buFont typeface="Arial" panose="020B0604020202020204" pitchFamily="34" charset="0"/>
        <a:buChar char="•"/>
        <a:defRPr sz="758" kern="1200">
          <a:solidFill>
            <a:schemeClr val="tx1"/>
          </a:solidFill>
          <a:latin typeface="+mn-lt"/>
          <a:ea typeface="+mn-ea"/>
          <a:cs typeface="+mn-cs"/>
        </a:defRPr>
      </a:lvl8pPr>
      <a:lvl9pPr marL="1636867" indent="-96286" algn="l" defTabSz="385145" rtl="0" eaLnBrk="1" latinLnBrk="0" hangingPunct="1">
        <a:lnSpc>
          <a:spcPct val="90000"/>
        </a:lnSpc>
        <a:spcBef>
          <a:spcPts val="211"/>
        </a:spcBef>
        <a:buFont typeface="Arial" panose="020B0604020202020204" pitchFamily="34" charset="0"/>
        <a:buChar char="•"/>
        <a:defRPr sz="75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85145" rtl="0" eaLnBrk="1" latinLnBrk="0" hangingPunct="1">
        <a:defRPr sz="758" kern="1200">
          <a:solidFill>
            <a:schemeClr val="tx1"/>
          </a:solidFill>
          <a:latin typeface="+mn-lt"/>
          <a:ea typeface="+mn-ea"/>
          <a:cs typeface="+mn-cs"/>
        </a:defRPr>
      </a:lvl1pPr>
      <a:lvl2pPr marL="192573" algn="l" defTabSz="385145" rtl="0" eaLnBrk="1" latinLnBrk="0" hangingPunct="1">
        <a:defRPr sz="758" kern="1200">
          <a:solidFill>
            <a:schemeClr val="tx1"/>
          </a:solidFill>
          <a:latin typeface="+mn-lt"/>
          <a:ea typeface="+mn-ea"/>
          <a:cs typeface="+mn-cs"/>
        </a:defRPr>
      </a:lvl2pPr>
      <a:lvl3pPr marL="385145" algn="l" defTabSz="385145" rtl="0" eaLnBrk="1" latinLnBrk="0" hangingPunct="1">
        <a:defRPr sz="758" kern="1200">
          <a:solidFill>
            <a:schemeClr val="tx1"/>
          </a:solidFill>
          <a:latin typeface="+mn-lt"/>
          <a:ea typeface="+mn-ea"/>
          <a:cs typeface="+mn-cs"/>
        </a:defRPr>
      </a:lvl3pPr>
      <a:lvl4pPr marL="577718" algn="l" defTabSz="385145" rtl="0" eaLnBrk="1" latinLnBrk="0" hangingPunct="1">
        <a:defRPr sz="758" kern="1200">
          <a:solidFill>
            <a:schemeClr val="tx1"/>
          </a:solidFill>
          <a:latin typeface="+mn-lt"/>
          <a:ea typeface="+mn-ea"/>
          <a:cs typeface="+mn-cs"/>
        </a:defRPr>
      </a:lvl4pPr>
      <a:lvl5pPr marL="770291" algn="l" defTabSz="385145" rtl="0" eaLnBrk="1" latinLnBrk="0" hangingPunct="1">
        <a:defRPr sz="758" kern="1200">
          <a:solidFill>
            <a:schemeClr val="tx1"/>
          </a:solidFill>
          <a:latin typeface="+mn-lt"/>
          <a:ea typeface="+mn-ea"/>
          <a:cs typeface="+mn-cs"/>
        </a:defRPr>
      </a:lvl5pPr>
      <a:lvl6pPr marL="962863" algn="l" defTabSz="385145" rtl="0" eaLnBrk="1" latinLnBrk="0" hangingPunct="1">
        <a:defRPr sz="758" kern="1200">
          <a:solidFill>
            <a:schemeClr val="tx1"/>
          </a:solidFill>
          <a:latin typeface="+mn-lt"/>
          <a:ea typeface="+mn-ea"/>
          <a:cs typeface="+mn-cs"/>
        </a:defRPr>
      </a:lvl6pPr>
      <a:lvl7pPr marL="1155436" algn="l" defTabSz="385145" rtl="0" eaLnBrk="1" latinLnBrk="0" hangingPunct="1">
        <a:defRPr sz="758" kern="1200">
          <a:solidFill>
            <a:schemeClr val="tx1"/>
          </a:solidFill>
          <a:latin typeface="+mn-lt"/>
          <a:ea typeface="+mn-ea"/>
          <a:cs typeface="+mn-cs"/>
        </a:defRPr>
      </a:lvl7pPr>
      <a:lvl8pPr marL="1348008" algn="l" defTabSz="385145" rtl="0" eaLnBrk="1" latinLnBrk="0" hangingPunct="1">
        <a:defRPr sz="758" kern="1200">
          <a:solidFill>
            <a:schemeClr val="tx1"/>
          </a:solidFill>
          <a:latin typeface="+mn-lt"/>
          <a:ea typeface="+mn-ea"/>
          <a:cs typeface="+mn-cs"/>
        </a:defRPr>
      </a:lvl8pPr>
      <a:lvl9pPr marL="1540581" algn="l" defTabSz="385145" rtl="0" eaLnBrk="1" latinLnBrk="0" hangingPunct="1">
        <a:defRPr sz="75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>
            <a:extLst>
              <a:ext uri="{FF2B5EF4-FFF2-40B4-BE49-F238E27FC236}">
                <a16:creationId xmlns:a16="http://schemas.microsoft.com/office/drawing/2014/main" id="{8B25F960-19C6-71AD-1476-E804DB3A6B06}"/>
              </a:ext>
            </a:extLst>
          </p:cNvPr>
          <p:cNvSpPr txBox="1"/>
          <p:nvPr/>
        </p:nvSpPr>
        <p:spPr>
          <a:xfrm>
            <a:off x="458440" y="2422505"/>
            <a:ext cx="2934393" cy="46166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US" sz="2400" b="1" dirty="0">
                <a:latin typeface="Fira Mono" panose="020B0509050000020004" pitchFamily="49" charset="0"/>
                <a:ea typeface="Fira Mono" panose="020B0509050000020004" pitchFamily="49" charset="0"/>
                <a:cs typeface="Sans Serif Collection" panose="020B0502040504020204" pitchFamily="34" charset="0"/>
              </a:rPr>
              <a:t>{NAME}</a:t>
            </a:r>
            <a:endParaRPr lang="ru-RU" sz="2400" b="1" dirty="0">
              <a:latin typeface="Fira Mono" panose="020B0509050000020004" pitchFamily="49" charset="0"/>
              <a:ea typeface="Fira Mono" panose="020B0509050000020004" pitchFamily="49" charset="0"/>
              <a:cs typeface="Sans Serif Collection" panose="020B0502040504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4799EC8-C585-1692-FFE7-4B20A2A6DB42}"/>
              </a:ext>
            </a:extLst>
          </p:cNvPr>
          <p:cNvSpPr txBox="1"/>
          <p:nvPr/>
        </p:nvSpPr>
        <p:spPr>
          <a:xfrm>
            <a:off x="458440" y="2884170"/>
            <a:ext cx="2934393" cy="4001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2000" b="1" dirty="0">
                <a:solidFill>
                  <a:srgbClr val="7D7D7D"/>
                </a:solidFill>
                <a:latin typeface="Fira Mono" panose="020B0509050000020004" pitchFamily="49" charset="0"/>
                <a:ea typeface="Fira Mono" panose="020B0509050000020004" pitchFamily="49" charset="0"/>
                <a:cs typeface="Sans Serif Collection" panose="020B0502040504020204" pitchFamily="34" charset="0"/>
              </a:rPr>
              <a:t>{ROLE}</a:t>
            </a:r>
            <a:endParaRPr lang="ru-RU" sz="2000" b="1" dirty="0">
              <a:solidFill>
                <a:srgbClr val="7D7D7D"/>
              </a:solidFill>
              <a:latin typeface="Fira Mono" panose="020B0509050000020004" pitchFamily="49" charset="0"/>
              <a:ea typeface="Fira Mono" panose="020B0509050000020004" pitchFamily="49" charset="0"/>
              <a:cs typeface="Sans Serif Collection" panose="020B050204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87956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0</TotalTime>
  <Words>6</Words>
  <Application>Microsoft Office PowerPoint</Application>
  <PresentationFormat>Custom</PresentationFormat>
  <Paragraphs>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Fira Mono</vt:lpstr>
      <vt:lpstr>Open Sans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2024-03-13T14:45:26Z</dcterms:created>
  <dcterms:modified xsi:type="dcterms:W3CDTF">2024-04-03T10:51:29Z</dcterms:modified>
</cp:coreProperties>
</file>