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</p:sldMasterIdLst>
  <p:sldIdLst>
    <p:sldId id="260" r:id="rId2"/>
  </p:sldIdLst>
  <p:sldSz cx="3851275" cy="52197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D52"/>
    <a:srgbClr val="000000"/>
    <a:srgbClr val="10B8F4"/>
    <a:srgbClr val="7D7D7D"/>
    <a:srgbClr val="CCCCCC"/>
    <a:srgbClr val="696969"/>
    <a:srgbClr val="0CCE36"/>
    <a:srgbClr val="06621A"/>
    <a:srgbClr val="C34837"/>
    <a:srgbClr val="EB81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8D92BC-8370-47D2-870D-C131DEBF3314}" v="4" dt="2024-04-03T10:06:46.909"/>
    <p1510:client id="{0CF90368-8C10-423F-B554-68529DDCAC9D}" v="4" dt="2024-04-03T09:45:31.415"/>
    <p1510:client id="{2D887245-26D5-4059-9117-AC58D3140A3C}" v="9" dt="2024-04-03T11:15:26.167"/>
    <p1510:client id="{AB9ADD8D-44E6-4900-9D38-3199C5AB496F}" v="7" dt="2024-04-03T10:47:44.2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50"/>
    <p:restoredTop sz="96442" autoAdjust="0"/>
  </p:normalViewPr>
  <p:slideViewPr>
    <p:cSldViewPr snapToGrid="0">
      <p:cViewPr>
        <p:scale>
          <a:sx n="153" d="100"/>
          <a:sy n="153" d="100"/>
        </p:scale>
        <p:origin x="160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00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E93F0081-4ECE-D6F5-5D2F-C08C2C68CBCB}"/>
              </a:ext>
            </a:extLst>
          </p:cNvPr>
          <p:cNvSpPr txBox="1"/>
          <p:nvPr userDrawn="1"/>
        </p:nvSpPr>
        <p:spPr>
          <a:xfrm>
            <a:off x="657845" y="1032696"/>
            <a:ext cx="290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dirty="0">
                <a:solidFill>
                  <a:srgbClr val="CCCC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ФОНД </a:t>
            </a:r>
            <a:r>
              <a:rPr lang="ru-RU" sz="2000" b="1" i="0" dirty="0">
                <a:solidFill>
                  <a:srgbClr val="CCCC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«РАЗВИТИЕ Е»</a:t>
            </a:r>
            <a:endParaRPr lang="en-US" sz="2000" b="1" i="0" dirty="0">
              <a:solidFill>
                <a:srgbClr val="CCCCC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 descr="A blue background with lines">
            <a:extLst>
              <a:ext uri="{FF2B5EF4-FFF2-40B4-BE49-F238E27FC236}">
                <a16:creationId xmlns:a16="http://schemas.microsoft.com/office/drawing/2014/main" id="{84AA5BD5-B806-9D17-6A61-446D21053F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0"/>
            <a:ext cx="3851275" cy="2718262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84E9457-7D9F-E58C-DDBB-83E958ECC525}"/>
              </a:ext>
            </a:extLst>
          </p:cNvPr>
          <p:cNvSpPr/>
          <p:nvPr userDrawn="1"/>
        </p:nvSpPr>
        <p:spPr>
          <a:xfrm>
            <a:off x="201987" y="0"/>
            <a:ext cx="3649287" cy="2730731"/>
          </a:xfrm>
          <a:custGeom>
            <a:avLst/>
            <a:gdLst>
              <a:gd name="connsiteX0" fmla="*/ 0 w 3649287"/>
              <a:gd name="connsiteY0" fmla="*/ 12469 h 2730731"/>
              <a:gd name="connsiteX1" fmla="*/ 1267691 w 3649287"/>
              <a:gd name="connsiteY1" fmla="*/ 2730731 h 2730731"/>
              <a:gd name="connsiteX2" fmla="*/ 3649287 w 3649287"/>
              <a:gd name="connsiteY2" fmla="*/ 2730731 h 2730731"/>
              <a:gd name="connsiteX3" fmla="*/ 3649287 w 3649287"/>
              <a:gd name="connsiteY3" fmla="*/ 0 h 2730731"/>
              <a:gd name="connsiteX4" fmla="*/ 0 w 3649287"/>
              <a:gd name="connsiteY4" fmla="*/ 0 h 2730731"/>
              <a:gd name="connsiteX5" fmla="*/ 49876 w 3649287"/>
              <a:gd name="connsiteY5" fmla="*/ 128848 h 273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9287" h="2730731">
                <a:moveTo>
                  <a:pt x="0" y="12469"/>
                </a:moveTo>
                <a:lnTo>
                  <a:pt x="1267691" y="2730731"/>
                </a:lnTo>
                <a:lnTo>
                  <a:pt x="3649287" y="2730731"/>
                </a:lnTo>
                <a:lnTo>
                  <a:pt x="3649287" y="0"/>
                </a:lnTo>
                <a:lnTo>
                  <a:pt x="0" y="0"/>
                </a:lnTo>
                <a:lnTo>
                  <a:pt x="49876" y="128848"/>
                </a:lnTo>
              </a:path>
            </a:pathLst>
          </a:custGeom>
          <a:solidFill>
            <a:srgbClr val="000000">
              <a:alpha val="3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93D71F-E5D0-0CD4-0AA0-604228719EF3}"/>
              </a:ext>
            </a:extLst>
          </p:cNvPr>
          <p:cNvSpPr txBox="1"/>
          <p:nvPr userDrawn="1"/>
        </p:nvSpPr>
        <p:spPr>
          <a:xfrm>
            <a:off x="552797" y="271336"/>
            <a:ext cx="3206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МЕЖДУНАРОДНАЯ КОНФЕРЕНЦИЯ</a:t>
            </a:r>
            <a:endParaRPr lang="en-US" sz="1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183306-DD42-B144-6F9A-1BA014F0DA94}"/>
              </a:ext>
            </a:extLst>
          </p:cNvPr>
          <p:cNvSpPr txBox="1"/>
          <p:nvPr userDrawn="1"/>
        </p:nvSpPr>
        <p:spPr>
          <a:xfrm>
            <a:off x="2232743" y="529509"/>
            <a:ext cx="15263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 ВОПРОСАМ</a:t>
            </a:r>
            <a:endParaRPr lang="en-US" sz="1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4EDDFC-B76D-E277-9D62-43F2A955BF51}"/>
              </a:ext>
            </a:extLst>
          </p:cNvPr>
          <p:cNvSpPr txBox="1"/>
          <p:nvPr userDrawn="1"/>
        </p:nvSpPr>
        <p:spPr>
          <a:xfrm>
            <a:off x="1028888" y="813819"/>
            <a:ext cx="273023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ГЛОБАЛЬНЫХ </a:t>
            </a:r>
            <a:br>
              <a:rPr lang="ru-RU" sz="2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КЛИМАТИЧЕСКИХ </a:t>
            </a:r>
            <a:br>
              <a:rPr lang="ru-RU" sz="2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ИЗМЕНЕНИЙ</a:t>
            </a:r>
            <a:endParaRPr lang="en-US" sz="2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A3BDDA-01AB-3517-F9E8-93F2A4F7C6B2}"/>
              </a:ext>
            </a:extLst>
          </p:cNvPr>
          <p:cNvSpPr txBox="1"/>
          <p:nvPr userDrawn="1"/>
        </p:nvSpPr>
        <p:spPr>
          <a:xfrm>
            <a:off x="2101298" y="1921815"/>
            <a:ext cx="1657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Санкт-Петербург</a:t>
            </a:r>
            <a:br>
              <a:rPr lang="ru-RU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12-16 июля 2024</a:t>
            </a:r>
            <a:endParaRPr lang="en-US" sz="1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41FB42-633E-245D-4563-723F7DDFE4A2}"/>
              </a:ext>
            </a:extLst>
          </p:cNvPr>
          <p:cNvSpPr/>
          <p:nvPr userDrawn="1"/>
        </p:nvSpPr>
        <p:spPr>
          <a:xfrm>
            <a:off x="-1" y="2716370"/>
            <a:ext cx="3851275" cy="633660"/>
          </a:xfrm>
          <a:prstGeom prst="rect">
            <a:avLst/>
          </a:prstGeom>
          <a:solidFill>
            <a:srgbClr val="10B8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24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385145" rtl="0" eaLnBrk="1" latinLnBrk="0" hangingPunct="1">
        <a:lnSpc>
          <a:spcPct val="90000"/>
        </a:lnSpc>
        <a:spcBef>
          <a:spcPct val="0"/>
        </a:spcBef>
        <a:buNone/>
        <a:defRPr sz="18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286" indent="-96286" algn="l" defTabSz="385145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sz="1179" kern="1200">
          <a:solidFill>
            <a:schemeClr val="tx1"/>
          </a:solidFill>
          <a:latin typeface="+mn-lt"/>
          <a:ea typeface="+mn-ea"/>
          <a:cs typeface="+mn-cs"/>
        </a:defRPr>
      </a:lvl1pPr>
      <a:lvl2pPr marL="288859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1" kern="1200">
          <a:solidFill>
            <a:schemeClr val="tx1"/>
          </a:solidFill>
          <a:latin typeface="+mn-lt"/>
          <a:ea typeface="+mn-ea"/>
          <a:cs typeface="+mn-cs"/>
        </a:defRPr>
      </a:lvl2pPr>
      <a:lvl3pPr marL="481432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2" kern="1200">
          <a:solidFill>
            <a:schemeClr val="tx1"/>
          </a:solidFill>
          <a:latin typeface="+mn-lt"/>
          <a:ea typeface="+mn-ea"/>
          <a:cs typeface="+mn-cs"/>
        </a:defRPr>
      </a:lvl3pPr>
      <a:lvl4pPr marL="674004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4pPr>
      <a:lvl5pPr marL="866577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5pPr>
      <a:lvl6pPr marL="1059150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6pPr>
      <a:lvl7pPr marL="1251722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7pPr>
      <a:lvl8pPr marL="1444295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8pPr>
      <a:lvl9pPr marL="1636867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1pPr>
      <a:lvl2pPr marL="192573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2pPr>
      <a:lvl3pPr marL="385145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3pPr>
      <a:lvl4pPr marL="577718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4pPr>
      <a:lvl5pPr marL="770291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5pPr>
      <a:lvl6pPr marL="962863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6pPr>
      <a:lvl7pPr marL="1155436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7pPr>
      <a:lvl8pPr marL="1348008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8pPr>
      <a:lvl9pPr marL="1540581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8B25F960-19C6-71AD-1476-E804DB3A6B06}"/>
              </a:ext>
            </a:extLst>
          </p:cNvPr>
          <p:cNvSpPr txBox="1"/>
          <p:nvPr/>
        </p:nvSpPr>
        <p:spPr>
          <a:xfrm>
            <a:off x="458441" y="3690196"/>
            <a:ext cx="2934393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400" b="1" dirty="0">
                <a:solidFill>
                  <a:srgbClr val="001D5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{NAME}</a:t>
            </a:r>
            <a:endParaRPr lang="ru-RU" sz="2400" b="1" dirty="0">
              <a:solidFill>
                <a:srgbClr val="001D5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799EC8-C585-1692-FFE7-4B20A2A6DB42}"/>
              </a:ext>
            </a:extLst>
          </p:cNvPr>
          <p:cNvSpPr txBox="1"/>
          <p:nvPr/>
        </p:nvSpPr>
        <p:spPr>
          <a:xfrm>
            <a:off x="458439" y="2834294"/>
            <a:ext cx="293439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{ROLE}</a:t>
            </a:r>
            <a:endParaRPr lang="ru-RU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5CE48B-AB6B-2522-BC8F-1DC292E15C05}"/>
              </a:ext>
            </a:extLst>
          </p:cNvPr>
          <p:cNvSpPr txBox="1"/>
          <p:nvPr/>
        </p:nvSpPr>
        <p:spPr>
          <a:xfrm>
            <a:off x="458440" y="4151861"/>
            <a:ext cx="2934393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dirty="0">
                <a:solidFill>
                  <a:srgbClr val="001D5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{COMPANY}</a:t>
            </a:r>
            <a:endParaRPr lang="ru-RU" dirty="0">
              <a:solidFill>
                <a:srgbClr val="001D5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E82D09-6BCA-926E-499F-465DACE02D7C}"/>
              </a:ext>
            </a:extLst>
          </p:cNvPr>
          <p:cNvSpPr txBox="1"/>
          <p:nvPr/>
        </p:nvSpPr>
        <p:spPr>
          <a:xfrm>
            <a:off x="458439" y="4521193"/>
            <a:ext cx="2934393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dirty="0">
                <a:solidFill>
                  <a:srgbClr val="001D5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{JOB}</a:t>
            </a:r>
            <a:endParaRPr lang="ru-RU" dirty="0">
              <a:solidFill>
                <a:srgbClr val="001D5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795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12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Open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2024-03-13T14:45:26Z</dcterms:created>
  <dcterms:modified xsi:type="dcterms:W3CDTF">2024-04-03T11:19:13Z</dcterms:modified>
</cp:coreProperties>
</file>