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60" r:id="rId2"/>
  </p:sldIdLst>
  <p:sldSz cx="3851275" cy="52197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2C2C"/>
    <a:srgbClr val="222222"/>
    <a:srgbClr val="2293D8"/>
    <a:srgbClr val="2C62CE"/>
    <a:srgbClr val="C34837"/>
    <a:srgbClr val="EB8157"/>
    <a:srgbClr val="FC64A2"/>
    <a:srgbClr val="2D5BBC"/>
    <a:srgbClr val="6A90DC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43B9D5-9F37-487B-B1A2-840147DEC4CE}" v="11" dt="2024-04-05T15:24:40.769"/>
    <p1510:client id="{75B45761-546C-4B67-BC9C-C21C39D6FD85}" v="6" dt="2024-04-05T15:42:31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50"/>
    <p:restoredTop sz="96442" autoAdjust="0"/>
  </p:normalViewPr>
  <p:slideViewPr>
    <p:cSldViewPr snapToGrid="0">
      <p:cViewPr>
        <p:scale>
          <a:sx n="154" d="100"/>
          <a:sy n="154" d="100"/>
        </p:scale>
        <p:origin x="22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0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81BC65C-A696-01A9-7895-485E386A39B5}"/>
              </a:ext>
            </a:extLst>
          </p:cNvPr>
          <p:cNvSpPr txBox="1"/>
          <p:nvPr userDrawn="1"/>
        </p:nvSpPr>
        <p:spPr>
          <a:xfrm>
            <a:off x="60267" y="48546"/>
            <a:ext cx="6399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216A1C-F5C0-4155-7A76-40AA21597DAD}"/>
              </a:ext>
            </a:extLst>
          </p:cNvPr>
          <p:cNvSpPr txBox="1"/>
          <p:nvPr userDrawn="1"/>
        </p:nvSpPr>
        <p:spPr>
          <a:xfrm>
            <a:off x="377679" y="-74565"/>
            <a:ext cx="8545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endParaRPr lang="en-US" sz="8000" b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1E50E1-840A-48E7-42B0-36363279045D}"/>
              </a:ext>
            </a:extLst>
          </p:cNvPr>
          <p:cNvSpPr txBox="1"/>
          <p:nvPr userDrawn="1"/>
        </p:nvSpPr>
        <p:spPr>
          <a:xfrm>
            <a:off x="1215364" y="646950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293D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SUMMIT’24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85A59C-921D-A9A9-9756-DB216C37136D}"/>
              </a:ext>
            </a:extLst>
          </p:cNvPr>
          <p:cNvSpPr/>
          <p:nvPr userDrawn="1"/>
        </p:nvSpPr>
        <p:spPr>
          <a:xfrm flipV="1">
            <a:off x="1" y="4482083"/>
            <a:ext cx="3851274" cy="45719"/>
          </a:xfrm>
          <a:prstGeom prst="rect">
            <a:avLst/>
          </a:prstGeom>
          <a:solidFill>
            <a:srgbClr val="CE2C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A85238-859D-1F4C-16EC-4CE7CCA62147}"/>
              </a:ext>
            </a:extLst>
          </p:cNvPr>
          <p:cNvSpPr/>
          <p:nvPr userDrawn="1"/>
        </p:nvSpPr>
        <p:spPr>
          <a:xfrm flipV="1">
            <a:off x="0" y="1084935"/>
            <a:ext cx="3851274" cy="45719"/>
          </a:xfrm>
          <a:prstGeom prst="rect">
            <a:avLst/>
          </a:prstGeom>
          <a:solidFill>
            <a:srgbClr val="2293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3D9BC1-69A2-5133-83C5-CB606F9F19D3}"/>
              </a:ext>
            </a:extLst>
          </p:cNvPr>
          <p:cNvSpPr txBox="1"/>
          <p:nvPr userDrawn="1"/>
        </p:nvSpPr>
        <p:spPr>
          <a:xfrm>
            <a:off x="1215364" y="178079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2293D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БОЛЬШАЯ ЕЖЕГОДНАЯ</a:t>
            </a:r>
            <a:endParaRPr lang="en-US" sz="1400" dirty="0">
              <a:solidFill>
                <a:srgbClr val="2293D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42BB8-8353-2396-0C33-4F562FD078C6}"/>
              </a:ext>
            </a:extLst>
          </p:cNvPr>
          <p:cNvSpPr txBox="1"/>
          <p:nvPr userDrawn="1"/>
        </p:nvSpPr>
        <p:spPr>
          <a:xfrm>
            <a:off x="1215364" y="412515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2293D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КОНФЕРЕНЦИЯ</a:t>
            </a:r>
            <a:endParaRPr lang="en-US" sz="1400" dirty="0">
              <a:solidFill>
                <a:srgbClr val="2293D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85145" rtl="0" eaLnBrk="1" latinLnBrk="0" hangingPunct="1">
        <a:lnSpc>
          <a:spcPct val="90000"/>
        </a:lnSpc>
        <a:spcBef>
          <a:spcPct val="0"/>
        </a:spcBef>
        <a:buNone/>
        <a:defRPr sz="18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286" indent="-96286" algn="l" defTabSz="385145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179" kern="1200">
          <a:solidFill>
            <a:schemeClr val="tx1"/>
          </a:solidFill>
          <a:latin typeface="+mn-lt"/>
          <a:ea typeface="+mn-ea"/>
          <a:cs typeface="+mn-cs"/>
        </a:defRPr>
      </a:lvl1pPr>
      <a:lvl2pPr marL="288859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1" kern="1200">
          <a:solidFill>
            <a:schemeClr val="tx1"/>
          </a:solidFill>
          <a:latin typeface="+mn-lt"/>
          <a:ea typeface="+mn-ea"/>
          <a:cs typeface="+mn-cs"/>
        </a:defRPr>
      </a:lvl2pPr>
      <a:lvl3pPr marL="48143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2" kern="1200">
          <a:solidFill>
            <a:schemeClr val="tx1"/>
          </a:solidFill>
          <a:latin typeface="+mn-lt"/>
          <a:ea typeface="+mn-ea"/>
          <a:cs typeface="+mn-cs"/>
        </a:defRPr>
      </a:lvl3pPr>
      <a:lvl4pPr marL="674004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86657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1059150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25172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444295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63686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1pPr>
      <a:lvl2pPr marL="19257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2pPr>
      <a:lvl3pPr marL="385145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3pPr>
      <a:lvl4pPr marL="57771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77029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96286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155436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34800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54058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B25F960-19C6-71AD-1476-E804DB3A6B06}"/>
              </a:ext>
            </a:extLst>
          </p:cNvPr>
          <p:cNvSpPr txBox="1"/>
          <p:nvPr/>
        </p:nvSpPr>
        <p:spPr>
          <a:xfrm>
            <a:off x="252436" y="2809928"/>
            <a:ext cx="334640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{LASTNAME}</a:t>
            </a:r>
            <a:endParaRPr lang="ru-RU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44E475-08FD-9597-3FD4-3A02ED3A964F}"/>
              </a:ext>
            </a:extLst>
          </p:cNvPr>
          <p:cNvSpPr txBox="1"/>
          <p:nvPr/>
        </p:nvSpPr>
        <p:spPr>
          <a:xfrm>
            <a:off x="252436" y="2363877"/>
            <a:ext cx="334640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{FIRSTNAME}</a:t>
            </a:r>
            <a:endParaRPr lang="ru-RU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D0D135-E94C-9950-DA68-96C036D10B39}"/>
              </a:ext>
            </a:extLst>
          </p:cNvPr>
          <p:cNvSpPr txBox="1"/>
          <p:nvPr/>
        </p:nvSpPr>
        <p:spPr>
          <a:xfrm>
            <a:off x="252435" y="4650187"/>
            <a:ext cx="3346401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dirty="0">
                <a:solidFill>
                  <a:srgbClr val="CE2C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{ROLE}</a:t>
            </a:r>
            <a:endParaRPr lang="ru-RU" sz="2400" b="1" dirty="0">
              <a:solidFill>
                <a:srgbClr val="CE2C2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9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2024-03-13T14:45:26Z</dcterms:created>
  <dcterms:modified xsi:type="dcterms:W3CDTF">2024-04-05T15:46:38Z</dcterms:modified>
</cp:coreProperties>
</file>